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2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071538" y="1071552"/>
          <a:ext cx="7143800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0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pPr algn="ctr"/>
                      <a:r>
                        <a:rPr lang="ru-RU" sz="2000" smtClean="0">
                          <a:latin typeface="Times New Roman" pitchFamily="18" charset="0"/>
                          <a:cs typeface="Times New Roman" pitchFamily="18" charset="0"/>
                        </a:rPr>
                        <a:t>«30</a:t>
                      </a:r>
                      <a:r>
                        <a:rPr lang="ru-RU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августа- День  Республики Татарстан</a:t>
                      </a:r>
                      <a:r>
                        <a:rPr lang="ru-RU" sz="200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Гульнара\Downloads\IMG-20210820-WA0059.jpg"/>
          <p:cNvPicPr>
            <a:picLocks noChangeAspect="1" noChangeArrowheads="1"/>
          </p:cNvPicPr>
          <p:nvPr/>
        </p:nvPicPr>
        <p:blipFill>
          <a:blip r:embed="rId3"/>
          <a:srcRect r="17188"/>
          <a:stretch>
            <a:fillRect/>
          </a:stretch>
        </p:blipFill>
        <p:spPr bwMode="auto">
          <a:xfrm>
            <a:off x="5000628" y="3000378"/>
            <a:ext cx="3214710" cy="1749550"/>
          </a:xfrm>
          <a:prstGeom prst="rect">
            <a:avLst/>
          </a:prstGeom>
          <a:noFill/>
        </p:spPr>
      </p:pic>
      <p:pic>
        <p:nvPicPr>
          <p:cNvPr id="2051" name="Picture 3" descr="C:\Users\Гульнара\Downloads\IMG-20210820-WA0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714494"/>
            <a:ext cx="2857520" cy="1287862"/>
          </a:xfrm>
          <a:prstGeom prst="rect">
            <a:avLst/>
          </a:prstGeom>
          <a:noFill/>
        </p:spPr>
      </p:pic>
      <p:pic>
        <p:nvPicPr>
          <p:cNvPr id="2052" name="Picture 4" descr="C:\Users\Гульнара\Downloads\IMG-20210820-WA0051.jpg"/>
          <p:cNvPicPr>
            <a:picLocks noChangeAspect="1" noChangeArrowheads="1"/>
          </p:cNvPicPr>
          <p:nvPr/>
        </p:nvPicPr>
        <p:blipFill>
          <a:blip r:embed="rId5" cstate="print"/>
          <a:srcRect t="6250" b="12500"/>
          <a:stretch>
            <a:fillRect/>
          </a:stretch>
        </p:blipFill>
        <p:spPr bwMode="auto">
          <a:xfrm>
            <a:off x="3643306" y="2928940"/>
            <a:ext cx="1715585" cy="1857388"/>
          </a:xfrm>
          <a:prstGeom prst="rect">
            <a:avLst/>
          </a:prstGeom>
          <a:noFill/>
        </p:spPr>
      </p:pic>
      <p:pic>
        <p:nvPicPr>
          <p:cNvPr id="2053" name="Picture 5" descr="C:\Users\Гульнара\Downloads\IMG-20210820-WA0044.jpg"/>
          <p:cNvPicPr>
            <a:picLocks noChangeAspect="1" noChangeArrowheads="1"/>
          </p:cNvPicPr>
          <p:nvPr/>
        </p:nvPicPr>
        <p:blipFill>
          <a:blip r:embed="rId6" cstate="print"/>
          <a:srcRect b="9966"/>
          <a:stretch>
            <a:fillRect/>
          </a:stretch>
        </p:blipFill>
        <p:spPr bwMode="auto">
          <a:xfrm>
            <a:off x="1071538" y="3000378"/>
            <a:ext cx="2643206" cy="1785950"/>
          </a:xfrm>
          <a:prstGeom prst="rect">
            <a:avLst/>
          </a:prstGeom>
          <a:noFill/>
        </p:spPr>
      </p:pic>
      <p:pic>
        <p:nvPicPr>
          <p:cNvPr id="2054" name="Picture 6" descr="C:\Users\Гульнара\Downloads\IMG-20210820-WA0043.jpg"/>
          <p:cNvPicPr>
            <a:picLocks noChangeAspect="1" noChangeArrowheads="1"/>
          </p:cNvPicPr>
          <p:nvPr/>
        </p:nvPicPr>
        <p:blipFill>
          <a:blip r:embed="rId7" cstate="print"/>
          <a:srcRect t="11571" r="10744" b="19155"/>
          <a:stretch>
            <a:fillRect/>
          </a:stretch>
        </p:blipFill>
        <p:spPr bwMode="auto">
          <a:xfrm>
            <a:off x="6929454" y="1714494"/>
            <a:ext cx="1285884" cy="1329846"/>
          </a:xfrm>
          <a:prstGeom prst="rect">
            <a:avLst/>
          </a:prstGeom>
          <a:noFill/>
        </p:spPr>
      </p:pic>
      <p:pic>
        <p:nvPicPr>
          <p:cNvPr id="17" name="Picture 5" descr="C:\Users\Гульнара\Downloads\IMG-20210820-WA0035.jpg"/>
          <p:cNvPicPr>
            <a:picLocks noChangeAspect="1" noChangeArrowheads="1"/>
          </p:cNvPicPr>
          <p:nvPr/>
        </p:nvPicPr>
        <p:blipFill>
          <a:blip r:embed="rId8" cstate="print"/>
          <a:srcRect t="9722" b="34138"/>
          <a:stretch>
            <a:fillRect/>
          </a:stretch>
        </p:blipFill>
        <p:spPr bwMode="auto">
          <a:xfrm>
            <a:off x="3929057" y="1714494"/>
            <a:ext cx="3053975" cy="1285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ьнара\Downloads\IMG-20210820-WA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857238"/>
            <a:ext cx="1071570" cy="1428760"/>
          </a:xfrm>
          <a:prstGeom prst="rect">
            <a:avLst/>
          </a:prstGeom>
          <a:noFill/>
        </p:spPr>
      </p:pic>
      <p:pic>
        <p:nvPicPr>
          <p:cNvPr id="1033" name="Picture 9" descr="C:\Users\Гульнара\Downloads\IMG-20210820-WA0035 (1).jpg"/>
          <p:cNvPicPr>
            <a:picLocks noChangeAspect="1" noChangeArrowheads="1"/>
          </p:cNvPicPr>
          <p:nvPr/>
        </p:nvPicPr>
        <p:blipFill>
          <a:blip r:embed="rId3" cstate="print"/>
          <a:srcRect t="16000"/>
          <a:stretch>
            <a:fillRect/>
          </a:stretch>
        </p:blipFill>
        <p:spPr bwMode="auto">
          <a:xfrm>
            <a:off x="6786577" y="2143122"/>
            <a:ext cx="2155613" cy="1358037"/>
          </a:xfrm>
          <a:prstGeom prst="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>
            <a:off x="2285984" y="571486"/>
            <a:ext cx="4786346" cy="328614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1472" y="0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28662" y="785800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1142990"/>
            <a:ext cx="35004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smtClean="0"/>
              <a:t/>
            </a:r>
            <a:br>
              <a:rPr lang="ru-RU" sz="1100" smtClean="0"/>
            </a:b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2000232" y="428610"/>
            <a:ext cx="5357850" cy="361963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августа- День  Республики Татарстан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Гульнара\Downloads\IMG-20210820-WA0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500444"/>
            <a:ext cx="1904989" cy="1428742"/>
          </a:xfrm>
          <a:prstGeom prst="rect">
            <a:avLst/>
          </a:prstGeom>
          <a:noFill/>
        </p:spPr>
      </p:pic>
      <p:pic>
        <p:nvPicPr>
          <p:cNvPr id="1028" name="Picture 4" descr="C:\Users\Гульнара\Downloads\IMG-20210820-WA0037.jpg"/>
          <p:cNvPicPr>
            <a:picLocks noChangeAspect="1" noChangeArrowheads="1"/>
          </p:cNvPicPr>
          <p:nvPr/>
        </p:nvPicPr>
        <p:blipFill>
          <a:blip r:embed="rId6" cstate="print"/>
          <a:srcRect t="4938"/>
          <a:stretch>
            <a:fillRect/>
          </a:stretch>
        </p:blipFill>
        <p:spPr bwMode="auto">
          <a:xfrm>
            <a:off x="6858016" y="3500444"/>
            <a:ext cx="2003974" cy="1428760"/>
          </a:xfrm>
          <a:prstGeom prst="rect">
            <a:avLst/>
          </a:prstGeom>
          <a:noFill/>
        </p:spPr>
      </p:pic>
      <p:pic>
        <p:nvPicPr>
          <p:cNvPr id="1031" name="Picture 7" descr="C:\Users\Гульнара\Downloads\IMG-20210820-WA0057.jpg"/>
          <p:cNvPicPr>
            <a:picLocks noChangeAspect="1" noChangeArrowheads="1"/>
          </p:cNvPicPr>
          <p:nvPr/>
        </p:nvPicPr>
        <p:blipFill>
          <a:blip r:embed="rId7"/>
          <a:srcRect l="12821" r="7692"/>
          <a:stretch>
            <a:fillRect/>
          </a:stretch>
        </p:blipFill>
        <p:spPr bwMode="auto">
          <a:xfrm>
            <a:off x="4429124" y="3500444"/>
            <a:ext cx="2519860" cy="1428760"/>
          </a:xfrm>
          <a:prstGeom prst="rect">
            <a:avLst/>
          </a:prstGeom>
          <a:noFill/>
        </p:spPr>
      </p:pic>
      <p:pic>
        <p:nvPicPr>
          <p:cNvPr id="24" name="Picture 7" descr="C:\Users\Гульнара\Downloads\IMG-20210820-WA0048.jpg"/>
          <p:cNvPicPr>
            <a:picLocks noChangeAspect="1" noChangeArrowheads="1"/>
          </p:cNvPicPr>
          <p:nvPr/>
        </p:nvPicPr>
        <p:blipFill>
          <a:blip r:embed="rId8" cstate="print"/>
          <a:srcRect t="9684"/>
          <a:stretch>
            <a:fillRect/>
          </a:stretch>
        </p:blipFill>
        <p:spPr bwMode="auto">
          <a:xfrm>
            <a:off x="7929586" y="928676"/>
            <a:ext cx="1107222" cy="1332497"/>
          </a:xfrm>
          <a:prstGeom prst="rect">
            <a:avLst/>
          </a:prstGeom>
          <a:noFill/>
        </p:spPr>
      </p:pic>
      <p:pic>
        <p:nvPicPr>
          <p:cNvPr id="1032" name="Picture 8" descr="C:\Users\Гульнара\Downloads\IMG-20210820-WA003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699" y="3500444"/>
            <a:ext cx="1905013" cy="1428760"/>
          </a:xfrm>
          <a:prstGeom prst="rect">
            <a:avLst/>
          </a:prstGeom>
          <a:noFill/>
        </p:spPr>
      </p:pic>
      <p:pic>
        <p:nvPicPr>
          <p:cNvPr id="1034" name="Picture 10" descr="C:\Users\Гульнара\Downloads\IMG-20210820-WA0023.jpg"/>
          <p:cNvPicPr>
            <a:picLocks noChangeAspect="1" noChangeArrowheads="1"/>
          </p:cNvPicPr>
          <p:nvPr/>
        </p:nvPicPr>
        <p:blipFill>
          <a:blip r:embed="rId10" cstate="print"/>
          <a:srcRect t="22222" r="14815"/>
          <a:stretch>
            <a:fillRect/>
          </a:stretch>
        </p:blipFill>
        <p:spPr bwMode="auto">
          <a:xfrm>
            <a:off x="571472" y="857238"/>
            <a:ext cx="1173625" cy="142876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571736" y="1142990"/>
            <a:ext cx="44179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каждого есть день рождения. И наш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родной </a:t>
            </a:r>
            <a:endParaRPr lang="ru-RU" sz="14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Татарстан отмечает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свой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рождения 30 августа, </a:t>
            </a:r>
          </a:p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рождение суверенной республики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преддверие </a:t>
            </a:r>
            <a:endParaRPr lang="ru-RU" sz="14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этого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праздника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нашем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детском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саду прошла </a:t>
            </a:r>
          </a:p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тематическая неделя ,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посвященный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Дню</a:t>
            </a:r>
          </a:p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Республики.Перед намистояла задача:воспитание </a:t>
            </a:r>
          </a:p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познавательного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интереса, любви,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чувства </a:t>
            </a:r>
            <a:endParaRPr lang="ru-RU" sz="14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гордости 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своей малой Родине</a:t>
            </a:r>
            <a:r>
              <a:rPr lang="ru-RU" sz="1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5" name="Picture 11" descr="C:\Users\Гульнара\Downloads\IMG-20210820-WA004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72264" y="1000114"/>
            <a:ext cx="1618249" cy="1214446"/>
          </a:xfrm>
          <a:prstGeom prst="rect">
            <a:avLst/>
          </a:prstGeom>
          <a:noFill/>
        </p:spPr>
      </p:pic>
      <p:pic>
        <p:nvPicPr>
          <p:cNvPr id="1030" name="Picture 6" descr="C:\Users\Гульнара\Downloads\IMG-20210820-WA0039.jpg"/>
          <p:cNvPicPr>
            <a:picLocks noChangeAspect="1" noChangeArrowheads="1"/>
          </p:cNvPicPr>
          <p:nvPr/>
        </p:nvPicPr>
        <p:blipFill>
          <a:blip r:embed="rId12" cstate="print"/>
          <a:srcRect r="9999"/>
          <a:stretch>
            <a:fillRect/>
          </a:stretch>
        </p:blipFill>
        <p:spPr bwMode="auto">
          <a:xfrm>
            <a:off x="714348" y="2285998"/>
            <a:ext cx="1943141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3321</TotalTime>
  <Words>71</Words>
  <Application>Microsoft Office PowerPoint</Application>
  <PresentationFormat>Экран (16:9)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«30 августа- День  Республики Татарстан»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418</cp:revision>
  <cp:lastPrinted>2021-02-04T07:26:50Z</cp:lastPrinted>
  <dcterms:created xsi:type="dcterms:W3CDTF">2015-10-13T08:15:21Z</dcterms:created>
  <dcterms:modified xsi:type="dcterms:W3CDTF">2021-08-24T12:49:00Z</dcterms:modified>
</cp:coreProperties>
</file>